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472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おはよう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どうぞ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4955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ありがとう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ございます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37157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おやす</a:t>
            </a:r>
            <a:r>
              <a:rPr lang="ja-JP" altLang="en-US" dirty="0" smtClean="0"/>
              <a:t>み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なさい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08429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さようなら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8156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すみません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169417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はじめまして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6380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わたし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255039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とうきょう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202996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～から　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きました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59927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こちらこそ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99450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こんにちは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709480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ソウル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05689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ちょっと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294792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さむい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86853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てんき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13467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728263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あたたかい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37115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にほん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11306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アメリカ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99331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おおさか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164657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すずしい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5771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こんばんは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71873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ペキン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323624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あつい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697295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すみません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214049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ちかい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82334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えき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35258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389798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つうこうにん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43913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どちら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728006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あちら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152169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トイレ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42920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じゃあね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1651491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あそこ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52483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どうも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277045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いっかい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073972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にかい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852849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さんがい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99739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よんかい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1408806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はなや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7854262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めがねや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018244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しょくどう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42673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9413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かんこうきゃく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4499661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くもり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982104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8008959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ゆき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336705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5740030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かんこく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0480576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アメリカ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549152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ちゅうごく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237239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がくねん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9097849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494757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97459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ガイド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901671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4400512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しゅみ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4909610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りょこう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7970794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おりがみ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3200591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りょうり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8601803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この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4279807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8074626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388894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800448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36888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ようこそ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2932998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348911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2850603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7798787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7975837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844526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あそこ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087312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456257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こちら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9579985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そちら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626155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あちら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4650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かんこく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097950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どちら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15496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43212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268</Words>
  <Application>Microsoft Office PowerPoint</Application>
  <PresentationFormat>화면 슬라이드 쇼(4:3)</PresentationFormat>
  <Paragraphs>80</Paragraphs>
  <Slides>80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80</vt:i4>
      </vt:variant>
    </vt:vector>
  </HeadingPairs>
  <TitlesOfParts>
    <vt:vector size="81" baseType="lpstr">
      <vt:lpstr>Office 테마</vt:lpstr>
      <vt:lpstr>おはよう</vt:lpstr>
      <vt:lpstr>こんにちは</vt:lpstr>
      <vt:lpstr>こんばんは</vt:lpstr>
      <vt:lpstr>じゃあね</vt:lpstr>
      <vt:lpstr>かんこうきゃく</vt:lpstr>
      <vt:lpstr>ガイド</vt:lpstr>
      <vt:lpstr>ようこそ</vt:lpstr>
      <vt:lpstr>かんこく</vt:lpstr>
      <vt:lpstr>これ</vt:lpstr>
      <vt:lpstr>どうぞ</vt:lpstr>
      <vt:lpstr>ありがとう ございます</vt:lpstr>
      <vt:lpstr>おやすみ なさい</vt:lpstr>
      <vt:lpstr>さようなら</vt:lpstr>
      <vt:lpstr>すみません</vt:lpstr>
      <vt:lpstr>はじめまして</vt:lpstr>
      <vt:lpstr>わたし</vt:lpstr>
      <vt:lpstr>とうきょう</vt:lpstr>
      <vt:lpstr>～から　 きました</vt:lpstr>
      <vt:lpstr>こちらこそ</vt:lpstr>
      <vt:lpstr>ソウル</vt:lpstr>
      <vt:lpstr>ちょっと</vt:lpstr>
      <vt:lpstr>さむい</vt:lpstr>
      <vt:lpstr>てんき</vt:lpstr>
      <vt:lpstr>ここ</vt:lpstr>
      <vt:lpstr>あたたかい</vt:lpstr>
      <vt:lpstr>にほん</vt:lpstr>
      <vt:lpstr>アメリカ</vt:lpstr>
      <vt:lpstr>おおさか</vt:lpstr>
      <vt:lpstr>すずしい</vt:lpstr>
      <vt:lpstr>ペキン</vt:lpstr>
      <vt:lpstr>あつい</vt:lpstr>
      <vt:lpstr>すみません</vt:lpstr>
      <vt:lpstr>ちかい</vt:lpstr>
      <vt:lpstr>えき</vt:lpstr>
      <vt:lpstr>どこ</vt:lpstr>
      <vt:lpstr>つうこうにん</vt:lpstr>
      <vt:lpstr>どちら</vt:lpstr>
      <vt:lpstr>あちら</vt:lpstr>
      <vt:lpstr>トイレ</vt:lpstr>
      <vt:lpstr>あそこ</vt:lpstr>
      <vt:lpstr>どうも</vt:lpstr>
      <vt:lpstr>いっかい</vt:lpstr>
      <vt:lpstr>にかい</vt:lpstr>
      <vt:lpstr>さんがい</vt:lpstr>
      <vt:lpstr>よんかい</vt:lpstr>
      <vt:lpstr>はなや</vt:lpstr>
      <vt:lpstr>めがねや</vt:lpstr>
      <vt:lpstr>しょくどう</vt:lpstr>
      <vt:lpstr>はれ</vt:lpstr>
      <vt:lpstr>くもり</vt:lpstr>
      <vt:lpstr>あめ</vt:lpstr>
      <vt:lpstr>ゆき</vt:lpstr>
      <vt:lpstr>くに</vt:lpstr>
      <vt:lpstr>かんこく</vt:lpstr>
      <vt:lpstr>アメリカ</vt:lpstr>
      <vt:lpstr>ちゅうごく</vt:lpstr>
      <vt:lpstr>がくねん</vt:lpstr>
      <vt:lpstr>いち</vt:lpstr>
      <vt:lpstr>に</vt:lpstr>
      <vt:lpstr>さん</vt:lpstr>
      <vt:lpstr>しゅみ</vt:lpstr>
      <vt:lpstr>りょこう</vt:lpstr>
      <vt:lpstr>おりがみ</vt:lpstr>
      <vt:lpstr>りょうり</vt:lpstr>
      <vt:lpstr>この</vt:lpstr>
      <vt:lpstr>その</vt:lpstr>
      <vt:lpstr>あの</vt:lpstr>
      <vt:lpstr>どの</vt:lpstr>
      <vt:lpstr>これ</vt:lpstr>
      <vt:lpstr>それ</vt:lpstr>
      <vt:lpstr>あれ</vt:lpstr>
      <vt:lpstr>どれ</vt:lpstr>
      <vt:lpstr>ここ</vt:lpstr>
      <vt:lpstr>そこ</vt:lpstr>
      <vt:lpstr>あそこ</vt:lpstr>
      <vt:lpstr>どこ</vt:lpstr>
      <vt:lpstr>こちら</vt:lpstr>
      <vt:lpstr>そちら</vt:lpstr>
      <vt:lpstr>あちら</vt:lpstr>
      <vt:lpstr>どちら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9</cp:revision>
  <dcterms:created xsi:type="dcterms:W3CDTF">2017-11-08T00:01:05Z</dcterms:created>
  <dcterms:modified xsi:type="dcterms:W3CDTF">2017-11-08T00:59:51Z</dcterms:modified>
</cp:coreProperties>
</file>